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11" r:id="rId3"/>
    <p:sldId id="312" r:id="rId4"/>
    <p:sldId id="313" r:id="rId5"/>
    <p:sldId id="315" r:id="rId6"/>
    <p:sldId id="257" r:id="rId7"/>
    <p:sldId id="259" r:id="rId8"/>
    <p:sldId id="260" r:id="rId9"/>
    <p:sldId id="261" r:id="rId10"/>
    <p:sldId id="305" r:id="rId11"/>
    <p:sldId id="289" r:id="rId12"/>
    <p:sldId id="306" r:id="rId13"/>
    <p:sldId id="307" r:id="rId14"/>
    <p:sldId id="308" r:id="rId15"/>
    <p:sldId id="309" r:id="rId16"/>
    <p:sldId id="317" r:id="rId17"/>
    <p:sldId id="263" r:id="rId18"/>
    <p:sldId id="265" r:id="rId19"/>
    <p:sldId id="267" r:id="rId20"/>
    <p:sldId id="273" r:id="rId21"/>
    <p:sldId id="31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533400"/>
            <a:ext cx="5791200" cy="286816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join the Coffee County </a:t>
            </a:r>
            <a:r>
              <a:rPr lang="en-US" dirty="0" err="1" smtClean="0">
                <a:solidFill>
                  <a:srgbClr val="FFFF00"/>
                </a:solidFill>
              </a:rPr>
              <a:t>ffa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2019-2020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Mrs. Newman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Coffee County Agriculture Department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00250"/>
            <a:ext cx="22669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280"/>
            <a:ext cx="7242048" cy="70104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FFA Leadership Camp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r="3944" b="25199"/>
          <a:stretch/>
        </p:blipFill>
        <p:spPr>
          <a:xfrm>
            <a:off x="4201823" y="4191000"/>
            <a:ext cx="3961482" cy="2641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t="4402" b="1980"/>
          <a:stretch/>
        </p:blipFill>
        <p:spPr>
          <a:xfrm>
            <a:off x="4840" y="808573"/>
            <a:ext cx="4206945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-1" r="11668" b="13334"/>
          <a:stretch/>
        </p:blipFill>
        <p:spPr>
          <a:xfrm>
            <a:off x="4211785" y="792966"/>
            <a:ext cx="3964373" cy="3398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0000" r="20834" b="23333"/>
          <a:stretch/>
        </p:blipFill>
        <p:spPr>
          <a:xfrm>
            <a:off x="-8227" y="3857491"/>
            <a:ext cx="42100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2019-2020 Coffee County FFA Officers and Members at camp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242048" cy="62484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Fundraisers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16606"/>
            <a:ext cx="3945082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09" y="3950281"/>
            <a:ext cx="4143375" cy="2371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09" y="1229785"/>
            <a:ext cx="3310991" cy="27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242048" cy="70104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Community Service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9233" y="764415"/>
            <a:ext cx="3398137" cy="2548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8" y="1004278"/>
            <a:ext cx="3695229" cy="2771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8" y="3948891"/>
            <a:ext cx="3764874" cy="2823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925033"/>
            <a:ext cx="3813629" cy="286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9210"/>
            <a:ext cx="7242048" cy="70104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Coffee County Fair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3673" y="1754316"/>
            <a:ext cx="5082187" cy="3811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"/>
          <a:stretch/>
        </p:blipFill>
        <p:spPr>
          <a:xfrm>
            <a:off x="152400" y="3753571"/>
            <a:ext cx="4123890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30000"/>
          <a:stretch/>
        </p:blipFill>
        <p:spPr>
          <a:xfrm>
            <a:off x="170543" y="977192"/>
            <a:ext cx="4105747" cy="3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6684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National FFA Convention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Indianapolis, Indiana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4444" r="10000" b="8889"/>
          <a:stretch/>
        </p:blipFill>
        <p:spPr>
          <a:xfrm>
            <a:off x="246353" y="3902801"/>
            <a:ext cx="4364382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3" y="1216751"/>
            <a:ext cx="3948521" cy="2686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35000" b="16667"/>
          <a:stretch/>
        </p:blipFill>
        <p:spPr>
          <a:xfrm>
            <a:off x="4725035" y="1216751"/>
            <a:ext cx="3809365" cy="519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668442" cy="685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State FFA Convention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23950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056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Career Development events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941" y="1026958"/>
            <a:ext cx="7239000" cy="288638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Each year Coffee County FFA participates in numerous career development events (CDE) or contests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2500"/>
          <a:stretch/>
        </p:blipFill>
        <p:spPr>
          <a:xfrm>
            <a:off x="581080" y="3505200"/>
            <a:ext cx="4038382" cy="290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9425" y="3279775"/>
            <a:ext cx="4089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239000" cy="59436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faLL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cde’S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FOR Coffee co. FFA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7467600" cy="5160336"/>
          </a:xfrm>
        </p:spPr>
        <p:txBody>
          <a:bodyPr>
            <a:normAutofit/>
          </a:bodyPr>
          <a:lstStyle/>
          <a:p>
            <a:r>
              <a:rPr lang="en-US" dirty="0" smtClean="0"/>
              <a:t>State Horse Evaluation</a:t>
            </a:r>
          </a:p>
          <a:p>
            <a:pPr lvl="1"/>
            <a:r>
              <a:rPr lang="en-US" dirty="0" smtClean="0"/>
              <a:t>September </a:t>
            </a:r>
            <a:r>
              <a:rPr lang="en-US" dirty="0" smtClean="0"/>
              <a:t>17 </a:t>
            </a:r>
            <a:r>
              <a:rPr lang="en-US" dirty="0" smtClean="0"/>
              <a:t>– MTSU</a:t>
            </a:r>
          </a:p>
          <a:p>
            <a:pPr marL="292608" lvl="1" indent="0">
              <a:buNone/>
            </a:pPr>
            <a:endParaRPr lang="en-US" dirty="0"/>
          </a:p>
          <a:p>
            <a:r>
              <a:rPr lang="en-US" dirty="0" smtClean="0"/>
              <a:t>Land Evaluation</a:t>
            </a:r>
          </a:p>
          <a:p>
            <a:pPr lvl="1"/>
            <a:r>
              <a:rPr lang="en-US" dirty="0" smtClean="0"/>
              <a:t>September </a:t>
            </a:r>
            <a:r>
              <a:rPr lang="en-US" dirty="0" smtClean="0"/>
              <a:t>19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smtClean="0"/>
              <a:t>Lewisburg</a:t>
            </a:r>
            <a:endParaRPr lang="en-US" dirty="0" smtClean="0"/>
          </a:p>
          <a:p>
            <a:pPr marL="292608" lvl="1" indent="0">
              <a:buNone/>
            </a:pPr>
            <a:endParaRPr lang="en-US" dirty="0" smtClean="0"/>
          </a:p>
          <a:p>
            <a:r>
              <a:rPr lang="en-US" dirty="0" smtClean="0"/>
              <a:t>Conduct of Chapter Meeting (Freshman only)</a:t>
            </a:r>
          </a:p>
          <a:p>
            <a:pPr lvl="1"/>
            <a:r>
              <a:rPr lang="en-US" dirty="0" smtClean="0"/>
              <a:t>October 24 (tentative) </a:t>
            </a:r>
            <a:r>
              <a:rPr lang="en-US" dirty="0" smtClean="0"/>
              <a:t>– </a:t>
            </a:r>
            <a:r>
              <a:rPr lang="en-US" dirty="0" smtClean="0"/>
              <a:t>Eagleville</a:t>
            </a:r>
            <a:endParaRPr lang="en-US" dirty="0" smtClean="0"/>
          </a:p>
          <a:p>
            <a:pPr marL="292608" lvl="1" indent="0">
              <a:buNone/>
            </a:pPr>
            <a:endParaRPr lang="en-US" dirty="0" smtClean="0"/>
          </a:p>
          <a:p>
            <a:r>
              <a:rPr lang="en-US" dirty="0" smtClean="0"/>
              <a:t>Parliamentary Procedure (10</a:t>
            </a:r>
            <a:r>
              <a:rPr lang="en-US" baseline="30000" dirty="0" smtClean="0"/>
              <a:t>th</a:t>
            </a:r>
            <a:r>
              <a:rPr lang="en-US" dirty="0" smtClean="0"/>
              <a:t> – 12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October 24 (tentative)</a:t>
            </a:r>
            <a:r>
              <a:rPr lang="en-US" dirty="0" smtClean="0"/>
              <a:t> </a:t>
            </a:r>
            <a:r>
              <a:rPr lang="en-US" dirty="0" smtClean="0"/>
              <a:t>- </a:t>
            </a:r>
            <a:r>
              <a:rPr lang="en-US" dirty="0" smtClean="0"/>
              <a:t>Eagleville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67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239000" cy="67056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Spring CDE’s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7467600" cy="5388936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Individual Speaking Events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January </a:t>
            </a:r>
            <a:r>
              <a:rPr lang="en-US" dirty="0" smtClean="0">
                <a:solidFill>
                  <a:schemeClr val="accent2"/>
                </a:solidFill>
              </a:rPr>
              <a:t>16 </a:t>
            </a:r>
            <a:r>
              <a:rPr lang="en-US" dirty="0" smtClean="0">
                <a:solidFill>
                  <a:schemeClr val="accent2"/>
                </a:solidFill>
              </a:rPr>
              <a:t>– </a:t>
            </a:r>
            <a:r>
              <a:rPr lang="en-US" dirty="0" smtClean="0">
                <a:solidFill>
                  <a:schemeClr val="accent2"/>
                </a:solidFill>
              </a:rPr>
              <a:t>Cascade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Agriculture Mechanics Skills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March </a:t>
            </a:r>
            <a:r>
              <a:rPr lang="en-US" dirty="0" smtClean="0">
                <a:solidFill>
                  <a:schemeClr val="accent2"/>
                </a:solidFill>
              </a:rPr>
              <a:t>5 </a:t>
            </a:r>
            <a:r>
              <a:rPr lang="en-US" dirty="0" smtClean="0">
                <a:solidFill>
                  <a:schemeClr val="accent2"/>
                </a:solidFill>
              </a:rPr>
              <a:t>– Shelbyville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Dairy Evaluation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March </a:t>
            </a:r>
            <a:r>
              <a:rPr lang="en-US" dirty="0" smtClean="0">
                <a:solidFill>
                  <a:schemeClr val="accent2"/>
                </a:solidFill>
              </a:rPr>
              <a:t>12 </a:t>
            </a:r>
            <a:r>
              <a:rPr lang="en-US" dirty="0" smtClean="0">
                <a:solidFill>
                  <a:schemeClr val="accent2"/>
                </a:solidFill>
              </a:rPr>
              <a:t>– Wilson Co. Fairgrounds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Livestock Evaluation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April 22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– </a:t>
            </a:r>
            <a:r>
              <a:rPr lang="en-US" dirty="0" smtClean="0">
                <a:solidFill>
                  <a:schemeClr val="accent2"/>
                </a:solidFill>
              </a:rPr>
              <a:t>MTSU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Poultry Evaluation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April </a:t>
            </a:r>
            <a:r>
              <a:rPr lang="en-US" dirty="0" smtClean="0">
                <a:solidFill>
                  <a:schemeClr val="accent2"/>
                </a:solidFill>
              </a:rPr>
              <a:t>25 </a:t>
            </a:r>
            <a:r>
              <a:rPr lang="en-US" dirty="0" smtClean="0">
                <a:solidFill>
                  <a:schemeClr val="accent2"/>
                </a:solidFill>
              </a:rPr>
              <a:t>– TTU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Vet Science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May </a:t>
            </a:r>
            <a:r>
              <a:rPr lang="en-US" dirty="0" smtClean="0">
                <a:solidFill>
                  <a:schemeClr val="accent2"/>
                </a:solidFill>
              </a:rPr>
              <a:t>2 </a:t>
            </a:r>
            <a:r>
              <a:rPr lang="en-US" dirty="0" smtClean="0">
                <a:solidFill>
                  <a:schemeClr val="accent2"/>
                </a:solidFill>
              </a:rPr>
              <a:t>– UT Martin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3334"/>
          <a:stretch/>
        </p:blipFill>
        <p:spPr>
          <a:xfrm rot="5400000">
            <a:off x="5246216" y="697385"/>
            <a:ext cx="3733800" cy="34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7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What is FFA?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Future Farmers of America</a:t>
            </a:r>
          </a:p>
          <a:p>
            <a:r>
              <a:rPr lang="en-US" sz="3200" dirty="0" smtClean="0"/>
              <a:t>One of three components of agricultural education</a:t>
            </a:r>
          </a:p>
          <a:p>
            <a:r>
              <a:rPr lang="en-US" sz="3200" dirty="0" smtClean="0"/>
              <a:t>For those interested in agriculture, leadership and having fun!</a:t>
            </a:r>
          </a:p>
          <a:p>
            <a:endParaRPr lang="en-US" sz="3200" dirty="0"/>
          </a:p>
          <a:p>
            <a:r>
              <a:rPr lang="en-US" sz="3200" dirty="0" smtClean="0"/>
              <a:t>Not required, but HIGHLY recommended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618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Leadership activities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5172384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Greenhand</a:t>
            </a:r>
            <a:r>
              <a:rPr lang="en-US" sz="2400" dirty="0" smtClean="0">
                <a:solidFill>
                  <a:schemeClr val="accent2"/>
                </a:solidFill>
              </a:rPr>
              <a:t> Conference</a:t>
            </a:r>
          </a:p>
          <a:p>
            <a:pPr lvl="1"/>
            <a:r>
              <a:rPr lang="en-US" sz="2100" dirty="0" smtClean="0">
                <a:solidFill>
                  <a:schemeClr val="accent2"/>
                </a:solidFill>
              </a:rPr>
              <a:t>September </a:t>
            </a:r>
            <a:r>
              <a:rPr lang="en-US" sz="2100" dirty="0" smtClean="0">
                <a:solidFill>
                  <a:schemeClr val="accent2"/>
                </a:solidFill>
              </a:rPr>
              <a:t>21</a:t>
            </a:r>
            <a:endParaRPr lang="en-US" sz="2100" dirty="0" smtClean="0">
              <a:solidFill>
                <a:schemeClr val="accent2"/>
              </a:solidFill>
            </a:endParaRPr>
          </a:p>
          <a:p>
            <a:r>
              <a:rPr lang="en-US" sz="2400" dirty="0" smtClean="0">
                <a:solidFill>
                  <a:schemeClr val="accent2"/>
                </a:solidFill>
              </a:rPr>
              <a:t>National FFA Convention</a:t>
            </a:r>
          </a:p>
          <a:p>
            <a:pPr lvl="1"/>
            <a:r>
              <a:rPr lang="en-US" sz="2100" dirty="0" smtClean="0">
                <a:solidFill>
                  <a:schemeClr val="accent2"/>
                </a:solidFill>
              </a:rPr>
              <a:t>October 30 – November 1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Tennessee Leadership Conference</a:t>
            </a:r>
          </a:p>
          <a:p>
            <a:pPr lvl="1"/>
            <a:r>
              <a:rPr lang="en-US" sz="2100" dirty="0" smtClean="0">
                <a:solidFill>
                  <a:schemeClr val="accent2"/>
                </a:solidFill>
              </a:rPr>
              <a:t>January </a:t>
            </a:r>
            <a:r>
              <a:rPr lang="en-US" sz="2100" dirty="0" smtClean="0">
                <a:solidFill>
                  <a:schemeClr val="accent2"/>
                </a:solidFill>
              </a:rPr>
              <a:t>24-25</a:t>
            </a:r>
            <a:endParaRPr lang="en-US" sz="2100" dirty="0" smtClean="0">
              <a:solidFill>
                <a:schemeClr val="accent2"/>
              </a:solidFill>
            </a:endParaRPr>
          </a:p>
          <a:p>
            <a:r>
              <a:rPr lang="en-US" sz="2400" dirty="0" smtClean="0">
                <a:solidFill>
                  <a:schemeClr val="accent2"/>
                </a:solidFill>
              </a:rPr>
              <a:t>Tennessee FFA Convention</a:t>
            </a:r>
          </a:p>
          <a:p>
            <a:pPr lvl="1"/>
            <a:r>
              <a:rPr lang="en-US" sz="2100" dirty="0" smtClean="0">
                <a:solidFill>
                  <a:schemeClr val="accent2"/>
                </a:solidFill>
              </a:rPr>
              <a:t>March 24-27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Camp Clements</a:t>
            </a:r>
          </a:p>
          <a:p>
            <a:pPr lvl="1"/>
            <a:r>
              <a:rPr lang="en-US" sz="2100" dirty="0" smtClean="0">
                <a:solidFill>
                  <a:schemeClr val="accent2"/>
                </a:solidFill>
              </a:rPr>
              <a:t>June 2020</a:t>
            </a:r>
            <a:endParaRPr lang="en-US" sz="2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5539648"/>
            <a:ext cx="5562600" cy="74073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Any Questions? Join Today</a:t>
            </a:r>
            <a:r>
              <a:rPr lang="en-US" dirty="0" smtClean="0"/>
              <a:t>!</a:t>
            </a:r>
          </a:p>
          <a:p>
            <a:r>
              <a:rPr lang="en-US" dirty="0" smtClean="0"/>
              <a:t>$30 to join – includes dues &amp; chapter t-shirt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Shape 290" descr="TN FFA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87450" y="228600"/>
            <a:ext cx="5578500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3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FFA Mission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7239000" cy="409353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FFA makes a positive difference in the lives of students by developing their potential for premier leadership, personal growth, and career success through agricultural education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005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46314" y="914400"/>
            <a:ext cx="3520440" cy="457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FFA is FUN!</a:t>
            </a:r>
            <a:endParaRPr lang="en-US" sz="2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>
          <a:xfrm>
            <a:off x="4178808" y="914400"/>
            <a:ext cx="3520440" cy="457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FFA is NOT…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Make new friends across the state</a:t>
            </a:r>
          </a:p>
          <a:p>
            <a:r>
              <a:rPr lang="en-US" sz="2800" dirty="0" smtClean="0"/>
              <a:t>Participate in events and activities</a:t>
            </a:r>
          </a:p>
          <a:p>
            <a:r>
              <a:rPr lang="en-US" sz="2800" dirty="0" smtClean="0"/>
              <a:t>Serve the community as leaders</a:t>
            </a:r>
          </a:p>
          <a:p>
            <a:r>
              <a:rPr lang="en-US" sz="2800" dirty="0" smtClean="0"/>
              <a:t>Opportunities for everyone in agriculture classes</a:t>
            </a:r>
            <a:endParaRPr lang="en-US" sz="28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FFA is NOT a club</a:t>
            </a:r>
          </a:p>
          <a:p>
            <a:r>
              <a:rPr lang="en-US" sz="2800" dirty="0" smtClean="0"/>
              <a:t>FFA members are NOT just production farmers</a:t>
            </a:r>
          </a:p>
          <a:p>
            <a:r>
              <a:rPr lang="en-US" sz="2800" dirty="0" smtClean="0"/>
              <a:t>FFA members do NOT adhere to low academic standards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2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Chapter meetings 2</a:t>
            </a:r>
            <a:r>
              <a:rPr lang="en-US" baseline="30000" dirty="0" smtClean="0">
                <a:solidFill>
                  <a:schemeClr val="bg2">
                    <a:lumMod val="25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Tuesday of each month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Business, food &amp; fun!</a:t>
            </a:r>
            <a:endParaRPr 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7"/>
          <a:stretch/>
        </p:blipFill>
        <p:spPr>
          <a:xfrm>
            <a:off x="210757" y="2206960"/>
            <a:ext cx="7731885" cy="439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0" y="320040"/>
            <a:ext cx="8001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2019-2020 Coffee County </a:t>
            </a:r>
            <a:b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FFA Officers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581400"/>
            <a:ext cx="2266950" cy="2857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2057400"/>
            <a:ext cx="5715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President- Jared Henson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Vice-President- Wren Lawson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Secretary- Callie Roper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Treasurer- Amber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Ingleburger</a:t>
            </a:r>
            <a:endParaRPr lang="en-US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Reporter- Brayden Davenport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Sentinel- Courtney Mullins</a:t>
            </a:r>
          </a:p>
        </p:txBody>
      </p:sp>
    </p:spTree>
    <p:extLst>
      <p:ext uri="{BB962C8B-B14F-4D97-AF65-F5344CB8AC3E}">
        <p14:creationId xmlns:p14="http://schemas.microsoft.com/office/powerpoint/2010/main" val="1538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Coffee County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ffa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aDVISORS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Mrs. Newman-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Agriscience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, Natural Resources Management, and Plant and Soil Science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Mrs. Miller- Small Animal, Large Animal, and Veterinary Science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16391"/>
            <a:ext cx="4876800" cy="62484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MRs.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Lindsey Newman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2222"/>
          <a:stretch/>
        </p:blipFill>
        <p:spPr>
          <a:xfrm>
            <a:off x="0" y="3238153"/>
            <a:ext cx="3766640" cy="3194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700" t="26631"/>
          <a:stretch/>
        </p:blipFill>
        <p:spPr>
          <a:xfrm>
            <a:off x="1" y="767967"/>
            <a:ext cx="3393624" cy="247661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6"/>
          <a:stretch/>
        </p:blipFill>
        <p:spPr>
          <a:xfrm>
            <a:off x="3396162" y="752248"/>
            <a:ext cx="5213520" cy="366463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1111" r="3333" b="21111"/>
          <a:stretch/>
        </p:blipFill>
        <p:spPr>
          <a:xfrm>
            <a:off x="3396162" y="4391648"/>
            <a:ext cx="5213520" cy="24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20040"/>
            <a:ext cx="39624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Mrs. Kim miller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28800"/>
            <a:ext cx="772825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4320</TotalTime>
  <Words>378</Words>
  <Application>Microsoft Office PowerPoint</Application>
  <PresentationFormat>On-screen Show (4:3)</PresentationFormat>
  <Paragraphs>84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Trebuchet MS</vt:lpstr>
      <vt:lpstr>Wingdings</vt:lpstr>
      <vt:lpstr>Wingdings 2</vt:lpstr>
      <vt:lpstr>Opulent</vt:lpstr>
      <vt:lpstr>Why join the Coffee County ffa? 2019-2020</vt:lpstr>
      <vt:lpstr>What is FFA?</vt:lpstr>
      <vt:lpstr>FFA Mission</vt:lpstr>
      <vt:lpstr>PowerPoint Presentation</vt:lpstr>
      <vt:lpstr>Chapter meetings 2nd Tuesday of each month</vt:lpstr>
      <vt:lpstr>2019-2020 Coffee County  FFA Officers</vt:lpstr>
      <vt:lpstr>Coffee County ffa aDVISORS</vt:lpstr>
      <vt:lpstr>MRs. Lindsey Newman</vt:lpstr>
      <vt:lpstr>Mrs. Kim miller</vt:lpstr>
      <vt:lpstr>FFA Leadership Camp</vt:lpstr>
      <vt:lpstr>2019-2020 Coffee County FFA Officers and Members at camp</vt:lpstr>
      <vt:lpstr>Fundraisers</vt:lpstr>
      <vt:lpstr>Community Service</vt:lpstr>
      <vt:lpstr>Coffee County Fair</vt:lpstr>
      <vt:lpstr>National FFA Convention Indianapolis, Indiana</vt:lpstr>
      <vt:lpstr>State FFA Convention</vt:lpstr>
      <vt:lpstr>Career Development events</vt:lpstr>
      <vt:lpstr>faLL cde’S FOR Coffee co. FFA</vt:lpstr>
      <vt:lpstr>Spring CDE’s</vt:lpstr>
      <vt:lpstr>Leadership activities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join the covington ffa? 2013-2014</dc:title>
  <dc:creator>Jerry Johnson</dc:creator>
  <cp:lastModifiedBy>Lindsey White</cp:lastModifiedBy>
  <cp:revision>87</cp:revision>
  <dcterms:created xsi:type="dcterms:W3CDTF">2013-08-06T12:20:49Z</dcterms:created>
  <dcterms:modified xsi:type="dcterms:W3CDTF">2019-07-25T17:11:42Z</dcterms:modified>
</cp:coreProperties>
</file>